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40" r:id="rId2"/>
    <p:sldId id="449" r:id="rId3"/>
    <p:sldId id="450" r:id="rId4"/>
    <p:sldId id="397" r:id="rId5"/>
    <p:sldId id="398" r:id="rId6"/>
    <p:sldId id="402" r:id="rId7"/>
    <p:sldId id="404" r:id="rId8"/>
    <p:sldId id="403" r:id="rId9"/>
    <p:sldId id="405" r:id="rId10"/>
    <p:sldId id="394" r:id="rId11"/>
    <p:sldId id="396" r:id="rId12"/>
    <p:sldId id="358" r:id="rId13"/>
    <p:sldId id="385" r:id="rId14"/>
    <p:sldId id="364" r:id="rId15"/>
    <p:sldId id="406" r:id="rId16"/>
    <p:sldId id="407" r:id="rId17"/>
    <p:sldId id="408" r:id="rId18"/>
    <p:sldId id="409" r:id="rId19"/>
    <p:sldId id="410" r:id="rId20"/>
    <p:sldId id="411" r:id="rId21"/>
    <p:sldId id="413" r:id="rId22"/>
    <p:sldId id="414"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448" r:id="rId56"/>
    <p:sldId id="447" r:id="rId57"/>
    <p:sldId id="310" r:id="rId58"/>
    <p:sldId id="265" r:id="rId59"/>
    <p:sldId id="339" r:id="rId6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jpeg"/><Relationship Id="rId1" Type="http://schemas.openxmlformats.org/officeDocument/2006/relationships/slideLayout" Target="../slideLayouts/slideLayout1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5.png"/><Relationship Id="rId1" Type="http://schemas.openxmlformats.org/officeDocument/2006/relationships/slideLayout" Target="../slideLayouts/slideLayout8.xml"/><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9.png"/><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5" Type="http://schemas.openxmlformats.org/officeDocument/2006/relationships/image" Target="../media/image132.png"/><Relationship Id="rId4" Type="http://schemas.openxmlformats.org/officeDocument/2006/relationships/image" Target="../media/image1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r>
              <a:rPr lang="en-US" dirty="0"/>
              <a:t/>
            </a:r>
            <a:br>
              <a:rPr lang="en-US" dirty="0"/>
            </a:br>
            <a:r>
              <a:rPr lang="en-US" dirty="0" smtClean="0"/>
              <a:t>Fill in name, description, venue, start and end date</a:t>
            </a:r>
          </a:p>
          <a:p>
            <a:pPr lvl="1"/>
            <a:r>
              <a:rPr lang="en-US" dirty="0" smtClean="0"/>
              <a:t>A default course area</a:t>
            </a:r>
          </a:p>
          <a:p>
            <a:r>
              <a:rPr lang="en-US" dirty="0" smtClean="0"/>
              <a:t>Press OK to create the event. Choose “Yes” to create</a:t>
            </a:r>
            <a:br>
              <a:rPr lang="en-US" dirty="0" smtClean="0"/>
            </a:br>
            <a:r>
              <a:rPr lang="en-US" dirty="0" smtClean="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a:t>
            </a:r>
            <a:r>
              <a:rPr lang="en-US" dirty="0" smtClean="0"/>
              <a: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r>
              <a:rPr lang="en-US" dirty="0" smtClean="0"/>
              <a:t>Optionally adjust the fields</a:t>
            </a:r>
          </a:p>
          <a:p>
            <a:pPr lvl="1"/>
            <a:r>
              <a:rPr lang="en-US" dirty="0" smtClean="0"/>
              <a:t>Name (has to be globally unique)</a:t>
            </a:r>
          </a:p>
          <a:p>
            <a:pPr lvl="1"/>
            <a:r>
              <a:rPr lang="en-US" dirty="0" smtClean="0"/>
              <a:t>Description</a:t>
            </a:r>
          </a:p>
          <a:p>
            <a:r>
              <a:rPr lang="en-US" dirty="0" smtClean="0"/>
              <a:t>Optionally fill in a (usually shorter) display name</a:t>
            </a:r>
          </a:p>
          <a:p>
            <a:r>
              <a:rPr lang="en-US" dirty="0" smtClean="0"/>
              <a:t>Press OK</a:t>
            </a:r>
          </a:p>
          <a:p>
            <a:pPr lvl="1"/>
            <a:r>
              <a:rPr lang="en-US" dirty="0" smtClean="0"/>
              <a:t>The Leaderboard group is created and added to</a:t>
            </a:r>
            <a:br>
              <a:rPr lang="en-US" dirty="0" smtClean="0"/>
            </a:br>
            <a:r>
              <a:rPr lang="en-US" dirty="0" smtClean="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smtClean="0"/>
              <a:t>&amp; iOS Apps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  SAP </a:t>
            </a:r>
            <a:r>
              <a:rPr lang="en-US" dirty="0" smtClean="0"/>
              <a:t>Sail </a:t>
            </a:r>
            <a:r>
              <a:rPr lang="en-US" dirty="0" err="1" smtClean="0"/>
              <a:t>InSight</a:t>
            </a:r>
            <a:r>
              <a:rPr lang="en-US" dirty="0" smtClean="0"/>
              <a:t>		  </a:t>
            </a:r>
            <a:r>
              <a:rPr lang="en-US" dirty="0" smtClean="0"/>
              <a:t>   Buoy </a:t>
            </a:r>
            <a:r>
              <a:rPr lang="en-US" dirty="0" smtClean="0"/>
              <a:t>Pinging		   </a:t>
            </a:r>
            <a:r>
              <a:rPr lang="en-US" dirty="0" smtClean="0"/>
              <a:t> Race </a:t>
            </a:r>
            <a:r>
              <a:rPr lang="en-US" dirty="0" smtClean="0"/>
              <a:t>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40286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smtClean="0">
                <a:solidFill>
                  <a:srgbClr val="000000"/>
                </a:solidFill>
                <a:uFill>
                  <a:solidFill>
                    <a:srgbClr val="FFFFFF"/>
                  </a:solidFill>
                </a:uFill>
              </a:rPr>
              <a:t>fields</a:t>
            </a:r>
            <a:endParaRPr lang="en-US" dirty="0" smtClean="0"/>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auto-created “Default”)</a:t>
            </a:r>
          </a:p>
          <a:p>
            <a:r>
              <a:rPr lang="en-US" dirty="0" smtClean="0"/>
              <a:t>Press OK</a:t>
            </a:r>
          </a:p>
          <a:p>
            <a:r>
              <a:rPr lang="en-US" dirty="0" smtClean="0"/>
              <a:t>Press OK on the “Add Regatta…” dialog</a:t>
            </a:r>
          </a:p>
          <a:p>
            <a:r>
              <a:rPr lang="en-US" dirty="0" smtClean="0"/>
              <a:t>In the popup “Create default regatta leaderboard” press “Yes”</a:t>
            </a:r>
          </a:p>
          <a:p>
            <a:pPr lvl="1"/>
            <a:r>
              <a:rPr lang="en-US" dirty="0" smtClean="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Press OK on the popup dialog that</a:t>
            </a:r>
            <a:br>
              <a:rPr lang="en-US" dirty="0" smtClean="0"/>
            </a:br>
            <a:r>
              <a:rPr lang="en-US" dirty="0" smtClean="0"/>
              <a:t>suggests to link the regatta leaderboard</a:t>
            </a:r>
            <a:br>
              <a:rPr lang="en-US" dirty="0" smtClean="0"/>
            </a:br>
            <a:r>
              <a:rPr lang="en-US" dirty="0" smtClean="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2054</Words>
  <Application>Microsoft Office PowerPoint</Application>
  <PresentationFormat>On-screen Show (4:3)</PresentationFormat>
  <Paragraphs>503</Paragraphs>
  <Slides>59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MS PGothic</vt:lpstr>
      <vt:lpstr>Arial</vt:lpstr>
      <vt:lpstr>Courier New</vt:lpstr>
      <vt:lpstr>Symbol</vt:lpstr>
      <vt:lpstr>Wingdings</vt:lpstr>
      <vt:lpstr>Wingdings</vt:lpstr>
      <vt:lpstr>SAP_2013_v1.1</vt:lpstr>
      <vt:lpstr>SAP Sailing Analytics</vt:lpstr>
      <vt:lpstr>Android &amp; iOS Apps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499</cp:revision>
  <dcterms:created xsi:type="dcterms:W3CDTF">2013-03-18T12:38:06Z</dcterms:created>
  <dcterms:modified xsi:type="dcterms:W3CDTF">2016-03-18T07:55:34Z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